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8" y="1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9C270E-6D8A-B3BD-87EA-3646554B1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5E4ECF-EB6E-ADE9-8531-9A727DA3F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527E74-C053-22E1-6209-80407A8C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7732FF3-A3FE-1E7F-DDFE-4FABF1B42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28F794-4A87-E46D-B789-7DC019BB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96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826A92-D1C7-32DA-2160-39F018F6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8FD2B3-6160-3976-6C0D-0F1EBFE52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0A324F-7CAE-A5AA-F150-249449E1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25AB2B-8599-9E37-2DA9-29FF7CEF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BC01D4-7290-E870-4934-D38A89C2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005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F6ED35-A91D-8242-21C4-14BD56149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DF47E9-E0BC-9E11-58DC-FEDC4C416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567B83-8B2D-7FDD-2C00-EA454D95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143DB1-74E5-99B4-001E-C80E4FF4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B134AF-9C4D-6E8E-8BC4-604326D71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807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544A7A-5D93-F4AC-DFC1-13D365FB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27CC2D-BF30-86CE-2958-F3CC7AD90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9B61020-751D-502E-CC18-4F4D14DC4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52352A-A13A-2894-9F70-2B083967E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85CCD6-A679-3966-55BD-A697703C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491343-BE21-FAC7-84EF-8713CE56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28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A7E4E4-B6AD-D10E-7DD7-AA7373EF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D681FD-EA98-7F25-1C09-DB80B234E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61530D-8D7E-5790-731B-0074CE478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85B1CF5-0797-8DC2-78B7-758C5878A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11C72D3-246C-5EF7-24A9-C20473F44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CF2A82D-30F2-A8D1-45C2-F61653B2D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D5B4D2-36BD-1AAE-5BDD-19C6BFF9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65AA17F-70E6-7F82-1A07-80128FB2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28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11135-3211-4A29-A1DD-19D4115F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0C342E-A7DC-D6EA-0EB2-D41BBA2A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CB5531-19C4-197C-AABB-20D07E4E1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991B79-0656-7713-3AA5-0AB8425E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70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5C7DE3E-8DCF-4961-F3F5-033269D8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E10B077-A5F9-9F87-0592-6FC0CCD5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F5A4B1-93E0-29BE-AA78-4449DEE9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1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E85FE8-165B-B4BD-97D5-A7CDBB74D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D1B1F9-C4B2-946D-8273-96083AA33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B4F0F3E-7335-717C-25FE-BE60F838E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F1DDA9-6789-5721-51A1-7FC32AE3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414196-97B9-6436-1948-5EE19E7CA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5FBB80-99AC-405A-01F6-D5B0EC48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35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02CBAC-40FE-54EF-4412-D532D630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80029C2-46C2-2034-A81C-F02980D5A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213F2D-292A-1759-264C-A81281E49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EED7DF-C3FC-3E7A-51FB-771F76558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B75F92-90ED-AE99-CB20-A7E470E4B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2D7005A-F839-86FD-F2A3-51BA70DE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40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A8E28D-36ED-5CD5-9903-D18DC381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4C143D-5538-EE34-00B3-0820A20B3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4D3D4E-096F-6D55-D5D8-FA846771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7B015C-2519-B84F-475F-6FB58CD3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4CF7A8-7752-3B78-5DE3-B7EEB02A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36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4615070-332D-1DBF-BABA-D1570D2407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218D77-D1E8-1F22-8CA6-44660AC4F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562D79-9074-B2D8-541A-ADAE12B4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A087D4-0C45-5091-A4AF-EBBE21B9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EFCC50-6BB5-B29B-BFA5-51C81712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43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95781E2-C0E4-2C5B-F1D3-C1BFAACC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2C9EF2-0711-D80A-846C-88355BA9D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79D143-7FEC-5620-27EC-D3852FAFCB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6F1D5-7880-489E-86B1-8AB7C1CA8D4C}" type="datetimeFigureOut">
              <a:rPr lang="ko-KR" altLang="en-US" smtClean="0"/>
              <a:t>2024-02-19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01BDF8-182D-973D-DD70-2E18D2B3F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993E9D-5702-AB3D-F53B-669007F91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2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이(가) 표시된 사진&#10;&#10;자동 생성된 설명">
            <a:extLst>
              <a:ext uri="{FF2B5EF4-FFF2-40B4-BE49-F238E27FC236}">
                <a16:creationId xmlns:a16="http://schemas.microsoft.com/office/drawing/2014/main" id="{E1689EE2-E601-6DA4-7FFB-A65E8A830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64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황 나현</dc:creator>
  <cp:lastModifiedBy>나현 황</cp:lastModifiedBy>
  <cp:revision>2</cp:revision>
  <dcterms:created xsi:type="dcterms:W3CDTF">2023-08-22T04:11:47Z</dcterms:created>
  <dcterms:modified xsi:type="dcterms:W3CDTF">2024-02-19T08:50:32Z</dcterms:modified>
</cp:coreProperties>
</file>